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5050"/>
    <a:srgbClr val="E58505"/>
    <a:srgbClr val="DA0000"/>
    <a:srgbClr val="FD9D9D"/>
    <a:srgbClr val="D6D6F5"/>
    <a:srgbClr val="40254F"/>
    <a:srgbClr val="2E1B39"/>
    <a:srgbClr val="682A00"/>
    <a:srgbClr val="0B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Kavanagh" userId="6779676e93de5648" providerId="LiveId" clId="{059731D6-5BEE-444C-8649-6B50754291FF}"/>
    <pc:docChg chg="addSld delSld modSld">
      <pc:chgData name="Jolie Kavanagh" userId="6779676e93de5648" providerId="LiveId" clId="{059731D6-5BEE-444C-8649-6B50754291FF}" dt="2020-12-14T16:17:40.360" v="175" actId="1440"/>
      <pc:docMkLst>
        <pc:docMk/>
      </pc:docMkLst>
      <pc:sldChg chg="addSp modSp mod">
        <pc:chgData name="Jolie Kavanagh" userId="6779676e93de5648" providerId="LiveId" clId="{059731D6-5BEE-444C-8649-6B50754291FF}" dt="2020-12-13T19:56:28.080" v="7" actId="688"/>
        <pc:sldMkLst>
          <pc:docMk/>
          <pc:sldMk cId="496820440" sldId="257"/>
        </pc:sldMkLst>
        <pc:spChg chg="mod">
          <ac:chgData name="Jolie Kavanagh" userId="6779676e93de5648" providerId="LiveId" clId="{059731D6-5BEE-444C-8649-6B50754291FF}" dt="2020-12-13T19:56:14.338" v="5" actId="1076"/>
          <ac:spMkLst>
            <pc:docMk/>
            <pc:sldMk cId="496820440" sldId="257"/>
            <ac:spMk id="3" creationId="{3477046F-2750-4DE7-AEF3-E654F9926A45}"/>
          </ac:spMkLst>
        </pc:spChg>
        <pc:picChg chg="add mod">
          <ac:chgData name="Jolie Kavanagh" userId="6779676e93de5648" providerId="LiveId" clId="{059731D6-5BEE-444C-8649-6B50754291FF}" dt="2020-12-13T19:56:28.080" v="7" actId="688"/>
          <ac:picMkLst>
            <pc:docMk/>
            <pc:sldMk cId="496820440" sldId="257"/>
            <ac:picMk id="1026" creationId="{9F7A07AA-7A40-4E70-B898-FF2705D02233}"/>
          </ac:picMkLst>
        </pc:picChg>
      </pc:sldChg>
      <pc:sldChg chg="addSp delSp modSp mod">
        <pc:chgData name="Jolie Kavanagh" userId="6779676e93de5648" providerId="LiveId" clId="{059731D6-5BEE-444C-8649-6B50754291FF}" dt="2020-12-14T15:58:09.833" v="96" actId="1440"/>
        <pc:sldMkLst>
          <pc:docMk/>
          <pc:sldMk cId="2964041601" sldId="258"/>
        </pc:sldMkLst>
        <pc:spChg chg="mod">
          <ac:chgData name="Jolie Kavanagh" userId="6779676e93de5648" providerId="LiveId" clId="{059731D6-5BEE-444C-8649-6B50754291FF}" dt="2020-12-14T15:52:29.754" v="66" actId="14100"/>
          <ac:spMkLst>
            <pc:docMk/>
            <pc:sldMk cId="2964041601" sldId="258"/>
            <ac:spMk id="3" creationId="{F2E1B0BA-3FB4-4556-9E6A-408ACBA86360}"/>
          </ac:spMkLst>
        </pc:spChg>
        <pc:picChg chg="add mod">
          <ac:chgData name="Jolie Kavanagh" userId="6779676e93de5648" providerId="LiveId" clId="{059731D6-5BEE-444C-8649-6B50754291FF}" dt="2020-12-14T15:58:06.517" v="94" actId="1440"/>
          <ac:picMkLst>
            <pc:docMk/>
            <pc:sldMk cId="2964041601" sldId="258"/>
            <ac:picMk id="12" creationId="{22CF0C37-774D-4B81-8D74-8877C2F6692E}"/>
          </ac:picMkLst>
        </pc:picChg>
        <pc:picChg chg="add mod">
          <ac:chgData name="Jolie Kavanagh" userId="6779676e93de5648" providerId="LiveId" clId="{059731D6-5BEE-444C-8649-6B50754291FF}" dt="2020-12-14T15:58:08.087" v="95" actId="1440"/>
          <ac:picMkLst>
            <pc:docMk/>
            <pc:sldMk cId="2964041601" sldId="258"/>
            <ac:picMk id="2050" creationId="{D5E1FAE4-92D0-4981-B683-DF82D0333D5E}"/>
          </ac:picMkLst>
        </pc:picChg>
        <pc:picChg chg="add del mod">
          <ac:chgData name="Jolie Kavanagh" userId="6779676e93de5648" providerId="LiveId" clId="{059731D6-5BEE-444C-8649-6B50754291FF}" dt="2020-12-14T15:54:39.150" v="81" actId="21"/>
          <ac:picMkLst>
            <pc:docMk/>
            <pc:sldMk cId="2964041601" sldId="258"/>
            <ac:picMk id="2052" creationId="{5A0A3AA7-4FCF-44FD-AEB1-12FF356E62A0}"/>
          </ac:picMkLst>
        </pc:picChg>
        <pc:picChg chg="add mod">
          <ac:chgData name="Jolie Kavanagh" userId="6779676e93de5648" providerId="LiveId" clId="{059731D6-5BEE-444C-8649-6B50754291FF}" dt="2020-12-14T15:58:09.833" v="96" actId="1440"/>
          <ac:picMkLst>
            <pc:docMk/>
            <pc:sldMk cId="2964041601" sldId="258"/>
            <ac:picMk id="2054" creationId="{3F36FE3C-E9BF-4D30-9EF7-E4C925B2FACD}"/>
          </ac:picMkLst>
        </pc:picChg>
      </pc:sldChg>
      <pc:sldChg chg="addSp delSp modSp mod">
        <pc:chgData name="Jolie Kavanagh" userId="6779676e93de5648" providerId="LiveId" clId="{059731D6-5BEE-444C-8649-6B50754291FF}" dt="2020-12-14T16:05:52.185" v="113" actId="14100"/>
        <pc:sldMkLst>
          <pc:docMk/>
          <pc:sldMk cId="893813333" sldId="259"/>
        </pc:sldMkLst>
        <pc:spChg chg="mod">
          <ac:chgData name="Jolie Kavanagh" userId="6779676e93de5648" providerId="LiveId" clId="{059731D6-5BEE-444C-8649-6B50754291FF}" dt="2020-12-14T16:05:52.185" v="113" actId="14100"/>
          <ac:spMkLst>
            <pc:docMk/>
            <pc:sldMk cId="893813333" sldId="259"/>
            <ac:spMk id="2" creationId="{46342885-CAD6-4FBB-A17F-6D195B27C4DC}"/>
          </ac:spMkLst>
        </pc:spChg>
        <pc:picChg chg="add del mod">
          <ac:chgData name="Jolie Kavanagh" userId="6779676e93de5648" providerId="LiveId" clId="{059731D6-5BEE-444C-8649-6B50754291FF}" dt="2020-12-14T15:57:58.525" v="91" actId="21"/>
          <ac:picMkLst>
            <pc:docMk/>
            <pc:sldMk cId="893813333" sldId="259"/>
            <ac:picMk id="10" creationId="{60EBC85F-BA76-4D5C-9AFE-98A77DBDAEC9}"/>
          </ac:picMkLst>
        </pc:picChg>
        <pc:picChg chg="add del mod">
          <ac:chgData name="Jolie Kavanagh" userId="6779676e93de5648" providerId="LiveId" clId="{059731D6-5BEE-444C-8649-6B50754291FF}" dt="2020-12-14T15:42:17.238" v="23" actId="21"/>
          <ac:picMkLst>
            <pc:docMk/>
            <pc:sldMk cId="893813333" sldId="259"/>
            <ac:picMk id="3074" creationId="{42236B8A-5E9B-46CF-9419-55846308CF0D}"/>
          </ac:picMkLst>
        </pc:picChg>
        <pc:picChg chg="add del mod">
          <ac:chgData name="Jolie Kavanagh" userId="6779676e93de5648" providerId="LiveId" clId="{059731D6-5BEE-444C-8649-6B50754291FF}" dt="2020-12-14T15:42:11.013" v="21" actId="21"/>
          <ac:picMkLst>
            <pc:docMk/>
            <pc:sldMk cId="893813333" sldId="259"/>
            <ac:picMk id="3076" creationId="{822ECB28-4481-4F06-AB60-83F8BE28EA2E}"/>
          </ac:picMkLst>
        </pc:picChg>
        <pc:picChg chg="add mod">
          <ac:chgData name="Jolie Kavanagh" userId="6779676e93de5648" providerId="LiveId" clId="{059731D6-5BEE-444C-8649-6B50754291FF}" dt="2020-12-14T15:54:52.481" v="85" actId="1076"/>
          <ac:picMkLst>
            <pc:docMk/>
            <pc:sldMk cId="893813333" sldId="259"/>
            <ac:picMk id="3078" creationId="{0CA1C313-951B-4815-A221-1E45F77ADBF0}"/>
          </ac:picMkLst>
        </pc:picChg>
        <pc:picChg chg="add mod">
          <ac:chgData name="Jolie Kavanagh" userId="6779676e93de5648" providerId="LiveId" clId="{059731D6-5BEE-444C-8649-6B50754291FF}" dt="2020-12-14T16:03:29.496" v="102" actId="14100"/>
          <ac:picMkLst>
            <pc:docMk/>
            <pc:sldMk cId="893813333" sldId="259"/>
            <ac:picMk id="3080" creationId="{A380A02F-57BC-4704-9559-9D9136E465E5}"/>
          </ac:picMkLst>
        </pc:picChg>
        <pc:picChg chg="add mod">
          <ac:chgData name="Jolie Kavanagh" userId="6779676e93de5648" providerId="LiveId" clId="{059731D6-5BEE-444C-8649-6B50754291FF}" dt="2020-12-14T16:03:04.743" v="101" actId="1440"/>
          <ac:picMkLst>
            <pc:docMk/>
            <pc:sldMk cId="893813333" sldId="259"/>
            <ac:picMk id="3082" creationId="{1882DAD5-DF8A-4988-A1BA-283095DDF4C8}"/>
          </ac:picMkLst>
        </pc:picChg>
      </pc:sldChg>
      <pc:sldChg chg="addSp modSp mod">
        <pc:chgData name="Jolie Kavanagh" userId="6779676e93de5648" providerId="LiveId" clId="{059731D6-5BEE-444C-8649-6B50754291FF}" dt="2020-12-14T16:06:29.520" v="123" actId="1440"/>
        <pc:sldMkLst>
          <pc:docMk/>
          <pc:sldMk cId="2901564575" sldId="260"/>
        </pc:sldMkLst>
        <pc:spChg chg="mod">
          <ac:chgData name="Jolie Kavanagh" userId="6779676e93de5648" providerId="LiveId" clId="{059731D6-5BEE-444C-8649-6B50754291FF}" dt="2020-12-14T16:05:44.899" v="112" actId="14100"/>
          <ac:spMkLst>
            <pc:docMk/>
            <pc:sldMk cId="2901564575" sldId="260"/>
            <ac:spMk id="2" creationId="{5E9E89FF-C18D-4D30-87DD-AC952EE7998E}"/>
          </ac:spMkLst>
        </pc:spChg>
        <pc:spChg chg="mod">
          <ac:chgData name="Jolie Kavanagh" userId="6779676e93de5648" providerId="LiveId" clId="{059731D6-5BEE-444C-8649-6B50754291FF}" dt="2020-12-14T16:06:02.853" v="115" actId="14100"/>
          <ac:spMkLst>
            <pc:docMk/>
            <pc:sldMk cId="2901564575" sldId="260"/>
            <ac:spMk id="13" creationId="{15D0B46C-0A95-49CF-905E-4BA7536A2D7C}"/>
          </ac:spMkLst>
        </pc:spChg>
        <pc:picChg chg="add mod">
          <ac:chgData name="Jolie Kavanagh" userId="6779676e93de5648" providerId="LiveId" clId="{059731D6-5BEE-444C-8649-6B50754291FF}" dt="2020-12-14T16:06:08.089" v="116" actId="1076"/>
          <ac:picMkLst>
            <pc:docMk/>
            <pc:sldMk cId="2901564575" sldId="260"/>
            <ac:picMk id="6" creationId="{EF354D5B-B0BE-47A0-9E8F-15418DF7435C}"/>
          </ac:picMkLst>
        </pc:picChg>
        <pc:picChg chg="add mod">
          <ac:chgData name="Jolie Kavanagh" userId="6779676e93de5648" providerId="LiveId" clId="{059731D6-5BEE-444C-8649-6B50754291FF}" dt="2020-12-14T16:06:25.523" v="122" actId="14100"/>
          <ac:picMkLst>
            <pc:docMk/>
            <pc:sldMk cId="2901564575" sldId="260"/>
            <ac:picMk id="7" creationId="{293D76BD-12C1-4BE0-A64F-B4D451F5EAF9}"/>
          </ac:picMkLst>
        </pc:picChg>
        <pc:picChg chg="add mod">
          <ac:chgData name="Jolie Kavanagh" userId="6779676e93de5648" providerId="LiveId" clId="{059731D6-5BEE-444C-8649-6B50754291FF}" dt="2020-12-14T16:06:29.520" v="123" actId="1440"/>
          <ac:picMkLst>
            <pc:docMk/>
            <pc:sldMk cId="2901564575" sldId="260"/>
            <ac:picMk id="5122" creationId="{98055BCF-D005-42F3-8FF2-5F7E142BA553}"/>
          </ac:picMkLst>
        </pc:picChg>
      </pc:sldChg>
      <pc:sldChg chg="addSp delSp modSp mod">
        <pc:chgData name="Jolie Kavanagh" userId="6779676e93de5648" providerId="LiveId" clId="{059731D6-5BEE-444C-8649-6B50754291FF}" dt="2020-12-14T16:12:21.817" v="138" actId="1440"/>
        <pc:sldMkLst>
          <pc:docMk/>
          <pc:sldMk cId="3604917647" sldId="261"/>
        </pc:sldMkLst>
        <pc:spChg chg="mod">
          <ac:chgData name="Jolie Kavanagh" userId="6779676e93de5648" providerId="LiveId" clId="{059731D6-5BEE-444C-8649-6B50754291FF}" dt="2020-12-14T16:05:56.352" v="114" actId="14100"/>
          <ac:spMkLst>
            <pc:docMk/>
            <pc:sldMk cId="3604917647" sldId="261"/>
            <ac:spMk id="2" creationId="{5E9E89FF-C18D-4D30-87DD-AC952EE7998E}"/>
          </ac:spMkLst>
        </pc:spChg>
        <pc:spChg chg="mod">
          <ac:chgData name="Jolie Kavanagh" userId="6779676e93de5648" providerId="LiveId" clId="{059731D6-5BEE-444C-8649-6B50754291FF}" dt="2020-12-14T15:51:32.491" v="59" actId="14100"/>
          <ac:spMkLst>
            <pc:docMk/>
            <pc:sldMk cId="3604917647" sldId="261"/>
            <ac:spMk id="13" creationId="{15D0B46C-0A95-49CF-905E-4BA7536A2D7C}"/>
          </ac:spMkLst>
        </pc:spChg>
        <pc:picChg chg="add del mod">
          <ac:chgData name="Jolie Kavanagh" userId="6779676e93de5648" providerId="LiveId" clId="{059731D6-5BEE-444C-8649-6B50754291FF}" dt="2020-12-14T15:50:24.926" v="55" actId="478"/>
          <ac:picMkLst>
            <pc:docMk/>
            <pc:sldMk cId="3604917647" sldId="261"/>
            <ac:picMk id="6146" creationId="{DBAE7778-3CDF-4DE6-B1CE-75A870B2221A}"/>
          </ac:picMkLst>
        </pc:picChg>
        <pc:picChg chg="add mod">
          <ac:chgData name="Jolie Kavanagh" userId="6779676e93de5648" providerId="LiveId" clId="{059731D6-5BEE-444C-8649-6B50754291FF}" dt="2020-12-14T15:52:57.174" v="74" actId="1440"/>
          <ac:picMkLst>
            <pc:docMk/>
            <pc:sldMk cId="3604917647" sldId="261"/>
            <ac:picMk id="6148" creationId="{CD8E9E11-5388-4274-9FBC-41670DDD4961}"/>
          </ac:picMkLst>
        </pc:picChg>
        <pc:picChg chg="add del mod">
          <ac:chgData name="Jolie Kavanagh" userId="6779676e93de5648" providerId="LiveId" clId="{059731D6-5BEE-444C-8649-6B50754291FF}" dt="2020-12-14T16:12:02.986" v="131" actId="21"/>
          <ac:picMkLst>
            <pc:docMk/>
            <pc:sldMk cId="3604917647" sldId="261"/>
            <ac:picMk id="6150" creationId="{E1F95709-C175-4DB0-9917-FCC11AAAB92E}"/>
          </ac:picMkLst>
        </pc:picChg>
        <pc:picChg chg="add mod">
          <ac:chgData name="Jolie Kavanagh" userId="6779676e93de5648" providerId="LiveId" clId="{059731D6-5BEE-444C-8649-6B50754291FF}" dt="2020-12-14T16:12:21.817" v="138" actId="1440"/>
          <ac:picMkLst>
            <pc:docMk/>
            <pc:sldMk cId="3604917647" sldId="261"/>
            <ac:picMk id="6152" creationId="{73695E49-184A-431F-9C4A-C18FD8F2865A}"/>
          </ac:picMkLst>
        </pc:picChg>
      </pc:sldChg>
      <pc:sldChg chg="addSp modSp">
        <pc:chgData name="Jolie Kavanagh" userId="6779676e93de5648" providerId="LiveId" clId="{059731D6-5BEE-444C-8649-6B50754291FF}" dt="2020-12-14T16:17:40.360" v="175" actId="1440"/>
        <pc:sldMkLst>
          <pc:docMk/>
          <pc:sldMk cId="3648730407" sldId="262"/>
        </pc:sldMkLst>
        <pc:picChg chg="add mod">
          <ac:chgData name="Jolie Kavanagh" userId="6779676e93de5648" providerId="LiveId" clId="{059731D6-5BEE-444C-8649-6B50754291FF}" dt="2020-12-14T16:12:11.116" v="134" actId="1076"/>
          <ac:picMkLst>
            <pc:docMk/>
            <pc:sldMk cId="3648730407" sldId="262"/>
            <ac:picMk id="7" creationId="{4D53BF40-D7E6-4B07-9E5C-E6AC1A63523E}"/>
          </ac:picMkLst>
        </pc:picChg>
        <pc:picChg chg="add mod">
          <ac:chgData name="Jolie Kavanagh" userId="6779676e93de5648" providerId="LiveId" clId="{059731D6-5BEE-444C-8649-6B50754291FF}" dt="2020-12-14T16:17:40.360" v="175" actId="1440"/>
          <ac:picMkLst>
            <pc:docMk/>
            <pc:sldMk cId="3648730407" sldId="262"/>
            <ac:picMk id="7170" creationId="{06B2AC54-3985-4499-9CD5-86F4F1041FFB}"/>
          </ac:picMkLst>
        </pc:picChg>
      </pc:sldChg>
      <pc:sldChg chg="addSp delSp modSp">
        <pc:chgData name="Jolie Kavanagh" userId="6779676e93de5648" providerId="LiveId" clId="{059731D6-5BEE-444C-8649-6B50754291FF}" dt="2020-12-14T16:17:25.959" v="174" actId="1440"/>
        <pc:sldMkLst>
          <pc:docMk/>
          <pc:sldMk cId="3660374960" sldId="263"/>
        </pc:sldMkLst>
        <pc:picChg chg="add del mod">
          <ac:chgData name="Jolie Kavanagh" userId="6779676e93de5648" providerId="LiveId" clId="{059731D6-5BEE-444C-8649-6B50754291FF}" dt="2020-12-14T16:16:34.947" v="163" actId="478"/>
          <ac:picMkLst>
            <pc:docMk/>
            <pc:sldMk cId="3660374960" sldId="263"/>
            <ac:picMk id="8194" creationId="{F5A7C311-B1E8-464D-B873-C347B4951EED}"/>
          </ac:picMkLst>
        </pc:picChg>
        <pc:picChg chg="add del mod">
          <ac:chgData name="Jolie Kavanagh" userId="6779676e93de5648" providerId="LiveId" clId="{059731D6-5BEE-444C-8649-6B50754291FF}" dt="2020-12-14T16:16:47.187" v="168" actId="478"/>
          <ac:picMkLst>
            <pc:docMk/>
            <pc:sldMk cId="3660374960" sldId="263"/>
            <ac:picMk id="8196" creationId="{D89032D0-DE8D-47DE-B0FC-73B7FDE1BAE1}"/>
          </ac:picMkLst>
        </pc:picChg>
        <pc:picChg chg="add mod">
          <ac:chgData name="Jolie Kavanagh" userId="6779676e93de5648" providerId="LiveId" clId="{059731D6-5BEE-444C-8649-6B50754291FF}" dt="2020-12-14T16:17:25.959" v="174" actId="1440"/>
          <ac:picMkLst>
            <pc:docMk/>
            <pc:sldMk cId="3660374960" sldId="263"/>
            <ac:picMk id="8198" creationId="{0FA2B2B4-85C9-4C96-B0D2-6C71D9A0668F}"/>
          </ac:picMkLst>
        </pc:picChg>
        <pc:picChg chg="add mod">
          <ac:chgData name="Jolie Kavanagh" userId="6779676e93de5648" providerId="LiveId" clId="{059731D6-5BEE-444C-8649-6B50754291FF}" dt="2020-12-14T16:17:23.176" v="173" actId="1440"/>
          <ac:picMkLst>
            <pc:docMk/>
            <pc:sldMk cId="3660374960" sldId="263"/>
            <ac:picMk id="8200" creationId="{9B8AA558-A525-43E8-9518-BABEDA554687}"/>
          </ac:picMkLst>
        </pc:picChg>
      </pc:sldChg>
      <pc:sldChg chg="add del">
        <pc:chgData name="Jolie Kavanagh" userId="6779676e93de5648" providerId="LiveId" clId="{059731D6-5BEE-444C-8649-6B50754291FF}" dt="2020-12-14T15:43:57.430" v="28" actId="2696"/>
        <pc:sldMkLst>
          <pc:docMk/>
          <pc:sldMk cId="135959395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63A33C93-BEDD-4045-A568-29AB13D2927D}"/>
              </a:ext>
            </a:extLst>
          </p:cNvPr>
          <p:cNvSpPr/>
          <p:nvPr/>
        </p:nvSpPr>
        <p:spPr>
          <a:xfrm rot="20032066">
            <a:off x="329321" y="3562864"/>
            <a:ext cx="4876246" cy="4082500"/>
          </a:xfrm>
          <a:prstGeom prst="hexagon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BCB3912-8DB4-411B-91B7-8E4E3CEFD696}"/>
              </a:ext>
            </a:extLst>
          </p:cNvPr>
          <p:cNvSpPr/>
          <p:nvPr/>
        </p:nvSpPr>
        <p:spPr>
          <a:xfrm rot="20871289">
            <a:off x="1830409" y="1845883"/>
            <a:ext cx="1395896" cy="125322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691190D-D193-46BF-9253-7C6A703F8FA7}"/>
              </a:ext>
            </a:extLst>
          </p:cNvPr>
          <p:cNvSpPr/>
          <p:nvPr/>
        </p:nvSpPr>
        <p:spPr>
          <a:xfrm rot="366639">
            <a:off x="-318438" y="3146813"/>
            <a:ext cx="3155953" cy="2626237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667E-ACB9-4394-89AD-B8AA9D92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69" y="460089"/>
            <a:ext cx="8504903" cy="727018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Stages of a Mid-Latitude Cyclone</a:t>
            </a:r>
            <a:endParaRPr lang="en-US" sz="4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881B801-F7F4-496D-BBDC-F2FEA56F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9" y="3983239"/>
            <a:ext cx="2598259" cy="26113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10CA20-8172-4937-82D6-C3810EE2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278" y="5534703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5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7B25D849-43EF-4EFC-A1D7-D29E216C05E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00B2F52-EC5F-4F79-A5F1-D599540A5E6E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02CBD-4140-4BF6-985B-86E37F2E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1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Evolution of a Mid-Latitude Cyclone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046F-2750-4DE7-AEF3-E654F992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7636"/>
            <a:ext cx="8816617" cy="2364520"/>
          </a:xfrm>
        </p:spPr>
        <p:txBody>
          <a:bodyPr>
            <a:normAutofit/>
          </a:bodyPr>
          <a:lstStyle/>
          <a:p>
            <a:r>
              <a:rPr lang="en-US" sz="2400" dirty="0"/>
              <a:t>Mid-latitude cyclones generally go through a distinct set of stages, each associated with recognizable features, processes, and weather patterns.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evere Storms/Mid-latitude Cyclones - Wiki - Scioly.org">
            <a:extLst>
              <a:ext uri="{FF2B5EF4-FFF2-40B4-BE49-F238E27FC236}">
                <a16:creationId xmlns:a16="http://schemas.microsoft.com/office/drawing/2014/main" id="{9F7A07AA-7A40-4E70-B898-FF2705D0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0" y="2865007"/>
            <a:ext cx="6949280" cy="371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8F2FE485-4347-4B2A-9019-2B680E28880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133736B-EBBF-4DBC-ADB7-E2BE3A00D043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DCB6-F09C-4A9F-8BBF-80C087ED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0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Stage 1: Stationary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B0BA-3FB4-4556-9E6A-408ACBA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8" y="1376748"/>
            <a:ext cx="2072789" cy="3826848"/>
          </a:xfrm>
        </p:spPr>
        <p:txBody>
          <a:bodyPr>
            <a:normAutofit/>
          </a:bodyPr>
          <a:lstStyle/>
          <a:p>
            <a:r>
              <a:rPr lang="en-US" sz="2400" dirty="0"/>
              <a:t>A boundary separates the cold and warm air masses.</a:t>
            </a:r>
          </a:p>
          <a:p>
            <a:endParaRPr lang="en-US" dirty="0"/>
          </a:p>
        </p:txBody>
      </p:sp>
      <p:sp>
        <p:nvSpPr>
          <p:cNvPr id="4" name="AutoShape 4" descr="FROM THEN, TO NOW....">
            <a:extLst>
              <a:ext uri="{FF2B5EF4-FFF2-40B4-BE49-F238E27FC236}">
                <a16:creationId xmlns:a16="http://schemas.microsoft.com/office/drawing/2014/main" id="{DC59B4B2-77D7-4269-B918-46476E1104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FROM THEN, TO NOW....">
            <a:extLst>
              <a:ext uri="{FF2B5EF4-FFF2-40B4-BE49-F238E27FC236}">
                <a16:creationId xmlns:a16="http://schemas.microsoft.com/office/drawing/2014/main" id="{87AB681E-65BE-4FB5-8C56-8F3B94BA9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F624C98-9E10-4C7E-9CC1-5860B8AB4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Cooking Up a Mid-Latitude Cyclone | METEO 3: Introductory Meteorology">
            <a:extLst>
              <a:ext uri="{FF2B5EF4-FFF2-40B4-BE49-F238E27FC236}">
                <a16:creationId xmlns:a16="http://schemas.microsoft.com/office/drawing/2014/main" id="{D5E1FAE4-92D0-4981-B683-DF82D033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1341077"/>
            <a:ext cx="66675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atus stock photos and royalty-free images, vectors and illustrations |  Adobe Stock">
            <a:extLst>
              <a:ext uri="{FF2B5EF4-FFF2-40B4-BE49-F238E27FC236}">
                <a16:creationId xmlns:a16="http://schemas.microsoft.com/office/drawing/2014/main" id="{3F36FE3C-E9BF-4D30-9EF7-E4C925B2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50" y="4309274"/>
            <a:ext cx="4403307" cy="247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2CF0C37-774D-4B81-8D74-8877C2F6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7" y="4330668"/>
            <a:ext cx="3299383" cy="247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1B137DD0-7FD9-4E66-9174-B533AD401959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9428BED-F668-40E2-BAE8-6F4E42CD4E9D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42885-CAD6-4FBB-A17F-6D195B27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29"/>
            <a:ext cx="7886700" cy="1128210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Stage 2: Initial Wave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E6B9-D854-4707-B772-D32B9045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3" y="1173873"/>
            <a:ext cx="8634953" cy="1020260"/>
          </a:xfrm>
        </p:spPr>
        <p:txBody>
          <a:bodyPr>
            <a:normAutofit/>
          </a:bodyPr>
          <a:lstStyle/>
          <a:p>
            <a:r>
              <a:rPr lang="en-US" sz="2400" dirty="0"/>
              <a:t>An atmospheric disturbance generates wind shear (difference in wind speed or direction) along the front, causing a wave to form.</a:t>
            </a:r>
          </a:p>
        </p:txBody>
      </p:sp>
      <p:pic>
        <p:nvPicPr>
          <p:cNvPr id="3078" name="Picture 6" descr="Occlusion: Warm conveyor belt type">
            <a:extLst>
              <a:ext uri="{FF2B5EF4-FFF2-40B4-BE49-F238E27FC236}">
                <a16:creationId xmlns:a16="http://schemas.microsoft.com/office/drawing/2014/main" id="{0CA1C313-951B-4815-A221-1E45F77AD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1" b="53661"/>
          <a:stretch/>
        </p:blipFill>
        <p:spPr bwMode="auto">
          <a:xfrm>
            <a:off x="1147614" y="2105037"/>
            <a:ext cx="2272056" cy="200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380A02F-57BC-4704-9559-9D9136E4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85" y="2090123"/>
            <a:ext cx="4206983" cy="443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imbostratus clouds - Met Office">
            <a:extLst>
              <a:ext uri="{FF2B5EF4-FFF2-40B4-BE49-F238E27FC236}">
                <a16:creationId xmlns:a16="http://schemas.microsoft.com/office/drawing/2014/main" id="{1882DAD5-DF8A-4988-A1BA-283095DD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8" y="4315119"/>
            <a:ext cx="4265629" cy="220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02"/>
            <a:ext cx="7886700" cy="1153030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Stage 3: Advanced Wave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0611" y="1253331"/>
            <a:ext cx="8647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As the cold air mass begins to move into the warm air mass, the fronts begin to rotate around the low pressure center.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i="1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F354D5B-B0BE-47A0-9E8F-15418DF74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87" y="2584389"/>
            <a:ext cx="4929875" cy="374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id-Latitude cyclones">
            <a:extLst>
              <a:ext uri="{FF2B5EF4-FFF2-40B4-BE49-F238E27FC236}">
                <a16:creationId xmlns:a16="http://schemas.microsoft.com/office/drawing/2014/main" id="{293D76BD-12C1-4BE0-A64F-B4D451F5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9" y="2297310"/>
            <a:ext cx="2059661" cy="191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tudy Shows Larger Effect of Clouds on El Niño - The New York Times">
            <a:extLst>
              <a:ext uri="{FF2B5EF4-FFF2-40B4-BE49-F238E27FC236}">
                <a16:creationId xmlns:a16="http://schemas.microsoft.com/office/drawing/2014/main" id="{98055BCF-D005-42F3-8FF2-5F7E142B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309864"/>
            <a:ext cx="3743325" cy="248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6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02"/>
            <a:ext cx="7886700" cy="1153030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Stage 4: Mature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0612" y="1253331"/>
            <a:ext cx="4374510" cy="229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cold front moves faster than the warm front, causing the cyclonic circulation to become stronger.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6148" name="Picture 4" descr="MID LATTITUDE CYCLONES - ppt download">
            <a:extLst>
              <a:ext uri="{FF2B5EF4-FFF2-40B4-BE49-F238E27FC236}">
                <a16:creationId xmlns:a16="http://schemas.microsoft.com/office/drawing/2014/main" id="{CD8E9E11-5388-4274-9FBC-41670DDD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 r="50000"/>
          <a:stretch/>
        </p:blipFill>
        <p:spPr bwMode="auto">
          <a:xfrm>
            <a:off x="4890038" y="1222694"/>
            <a:ext cx="3943352" cy="539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id-Latitude Cyclone on the First Day of Summer | NOAA National  Environmental Satellite, Data, and Information Service (NESDIS)">
            <a:extLst>
              <a:ext uri="{FF2B5EF4-FFF2-40B4-BE49-F238E27FC236}">
                <a16:creationId xmlns:a16="http://schemas.microsoft.com/office/drawing/2014/main" id="{73695E49-184A-431F-9C4A-C18FD8F2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3" y="3632134"/>
            <a:ext cx="4621461" cy="259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Stage 5: Occlusion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0612" y="1253331"/>
            <a:ext cx="8496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cold front catches up to the warm front, at which point the fronts become “occluded” as the cold air slides underneath the warm air.</a:t>
            </a:r>
          </a:p>
          <a:p>
            <a:r>
              <a:rPr lang="en-US" dirty="0"/>
              <a:t>The wave now becomes a closed circulation, or loop.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7170" name="Picture 2" descr="Norwegian Cyclone Model Review Vilhelm and Jacob Bjerknes; Halvor Solberg  Bergen Geophysical Institute ~ ppt download">
            <a:extLst>
              <a:ext uri="{FF2B5EF4-FFF2-40B4-BE49-F238E27FC236}">
                <a16:creationId xmlns:a16="http://schemas.microsoft.com/office/drawing/2014/main" id="{06B2AC54-3985-4499-9CD5-86F4F1041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51045" r="33918"/>
          <a:stretch/>
        </p:blipFill>
        <p:spPr bwMode="auto">
          <a:xfrm>
            <a:off x="5800428" y="3097166"/>
            <a:ext cx="3006746" cy="335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d-Latitude Cyclone Affects The Midwestern United States - YouTube">
            <a:extLst>
              <a:ext uri="{FF2B5EF4-FFF2-40B4-BE49-F238E27FC236}">
                <a16:creationId xmlns:a16="http://schemas.microsoft.com/office/drawing/2014/main" id="{4D53BF40-D7E6-4B07-9E5C-E6AC1A635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b="14100"/>
          <a:stretch/>
        </p:blipFill>
        <p:spPr bwMode="auto">
          <a:xfrm>
            <a:off x="174159" y="3266757"/>
            <a:ext cx="5470707" cy="301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3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12" y="100301"/>
            <a:ext cx="8338088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Stage 6: Dissipation (cutoff low)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0612" y="1253331"/>
            <a:ext cx="8496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cold air has now wrapped around the low pressure, cutting off the flow of warm air.</a:t>
            </a:r>
          </a:p>
          <a:p>
            <a:r>
              <a:rPr lang="en-US" dirty="0"/>
              <a:t>The wave is now entirely replaced by a loop, and the low pressure system begins to “dissolve” as it mixes with the air around 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8198" name="Picture 6" descr="Occluded fronts and weather symbols - ppt video online download">
            <a:extLst>
              <a:ext uri="{FF2B5EF4-FFF2-40B4-BE49-F238E27FC236}">
                <a16:creationId xmlns:a16="http://schemas.microsoft.com/office/drawing/2014/main" id="{0FA2B2B4-85C9-4C96-B0D2-6C71D9A06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94" b="88333" l="63229" r="95521">
                        <a14:foregroundMark x1="81250" y1="62361" x2="76042" y2="60278"/>
                        <a14:foregroundMark x1="76042" y1="60278" x2="70729" y2="60972"/>
                        <a14:foregroundMark x1="70729" y1="60972" x2="74271" y2="65972"/>
                        <a14:foregroundMark x1="74271" y1="65972" x2="79271" y2="63889"/>
                        <a14:foregroundMark x1="79271" y1="63889" x2="79583" y2="63056"/>
                        <a14:foregroundMark x1="95000" y1="60972" x2="95521" y2="60833"/>
                        <a14:foregroundMark x1="63229" y1="81389" x2="63438" y2="8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56" t="58831" r="1959" b="8041"/>
          <a:stretch/>
        </p:blipFill>
        <p:spPr bwMode="auto">
          <a:xfrm>
            <a:off x="4719737" y="3642333"/>
            <a:ext cx="4299335" cy="281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ow pressure area affecting weather">
            <a:extLst>
              <a:ext uri="{FF2B5EF4-FFF2-40B4-BE49-F238E27FC236}">
                <a16:creationId xmlns:a16="http://schemas.microsoft.com/office/drawing/2014/main" id="{9B8AA558-A525-43E8-9518-BABEDA55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2" y="3662651"/>
            <a:ext cx="4409125" cy="248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7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FFF00"/>
      </a:accent1>
      <a:accent2>
        <a:srgbClr val="FFC000"/>
      </a:accent2>
      <a:accent3>
        <a:srgbClr val="F38D05"/>
      </a:accent3>
      <a:accent4>
        <a:srgbClr val="FF5050"/>
      </a:accent4>
      <a:accent5>
        <a:srgbClr val="FFCC3B"/>
      </a:accent5>
      <a:accent6>
        <a:srgbClr val="F20000"/>
      </a:accent6>
      <a:hlink>
        <a:srgbClr val="B12E0F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7AF0D-0ED7-407B-919F-F5303ACE22BF}"/>
</file>

<file path=customXml/itemProps2.xml><?xml version="1.0" encoding="utf-8"?>
<ds:datastoreItem xmlns:ds="http://schemas.openxmlformats.org/officeDocument/2006/customXml" ds:itemID="{69D664E3-6660-4F33-AAFF-08EA05AD3815}"/>
</file>

<file path=customXml/itemProps3.xml><?xml version="1.0" encoding="utf-8"?>
<ds:datastoreItem xmlns:ds="http://schemas.openxmlformats.org/officeDocument/2006/customXml" ds:itemID="{199C0EF1-C21F-477A-93A5-912C0E4DC78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10325</TotalTime>
  <Words>228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Office Theme</vt:lpstr>
      <vt:lpstr>Stages of a Mid-Latitude Cyclone</vt:lpstr>
      <vt:lpstr>Evolution of a Mid-Latitude Cyclone</vt:lpstr>
      <vt:lpstr>Stage 1: Stationary</vt:lpstr>
      <vt:lpstr>Stage 2: Initial Wave</vt:lpstr>
      <vt:lpstr>Stage 3: Advanced Wave</vt:lpstr>
      <vt:lpstr>Stage 4: Mature</vt:lpstr>
      <vt:lpstr>Stage 5: Occlusion</vt:lpstr>
      <vt:lpstr>Stage 6: Dissipation (cutoff low)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Pressure and Wind Patterns</dc:title>
  <dc:creator>Jolie Kavanagh</dc:creator>
  <cp:lastModifiedBy>Dyer, Jamie</cp:lastModifiedBy>
  <cp:revision>24</cp:revision>
  <dcterms:created xsi:type="dcterms:W3CDTF">2020-05-27T13:17:40Z</dcterms:created>
  <dcterms:modified xsi:type="dcterms:W3CDTF">2020-12-15T14:58:08Z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41200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